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4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5"/>
    <p:restoredTop sz="96296"/>
  </p:normalViewPr>
  <p:slideViewPr>
    <p:cSldViewPr snapToGrid="0" snapToObjects="1">
      <p:cViewPr varScale="1">
        <p:scale>
          <a:sx n="141" d="100"/>
          <a:sy n="141" d="100"/>
        </p:scale>
        <p:origin x="624" y="17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программной системы</a:t>
            </a: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Удаленного управления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808814"/>
            <a:ext cx="5316372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4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26" y="1192162"/>
            <a:ext cx="4076340" cy="370576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2694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549391"/>
            <a:ext cx="4735407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647937"/>
            <a:ext cx="4617712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03" y="1233992"/>
            <a:ext cx="6826209" cy="4550806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1056" y="-869861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504349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89592" y="2782519"/>
            <a:ext cx="3304363" cy="1762021"/>
            <a:chOff x="762431" y="2364209"/>
            <a:chExt cx="3304363" cy="1762021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36420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89592" y="4397631"/>
            <a:ext cx="3304363" cy="900246"/>
            <a:chOff x="762431" y="3979321"/>
            <a:chExt cx="3304363" cy="90024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979321"/>
              <a:ext cx="28164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8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82252" y="3374629"/>
            <a:ext cx="3304363" cy="1762021"/>
            <a:chOff x="755091" y="2956319"/>
            <a:chExt cx="3304363" cy="1762021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295631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89592" y="4691203"/>
            <a:ext cx="3304363" cy="1331134"/>
            <a:chOff x="755091" y="3171763"/>
            <a:chExt cx="3304363" cy="1331134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171763"/>
              <a:ext cx="2816400" cy="133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874E441-45AC-5068-85C2-E400F27B0EED}"/>
              </a:ext>
            </a:extLst>
          </p:cNvPr>
          <p:cNvSpPr txBox="1"/>
          <p:nvPr/>
        </p:nvSpPr>
        <p:spPr>
          <a:xfrm>
            <a:off x="375137" y="562927"/>
            <a:ext cx="373966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</a:rPr>
              <a:t>ИНСТРУМЕНТАРИЙ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КЛИЕНТСКАЯ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9540"/>
            <a:chOff x="6214455" y="5154226"/>
            <a:chExt cx="2983305" cy="1479540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8091"/>
              <a:chOff x="550834" y="663388"/>
              <a:chExt cx="2622671" cy="1348091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71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СЕРВЕРНАЯ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504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492605" cy="71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 взаимодействия</a:t>
                </a:r>
                <a:endPara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 без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использования языка запросов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SQL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ОСТАЛЬНОЕ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504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190420"/>
                <a:ext cx="2435264" cy="2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54087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E3B810-E81B-4213-9E1A-3D40E3BBA9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9866" y="969803"/>
            <a:ext cx="4297680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2090505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8091"/>
            <a:chOff x="550834" y="663388"/>
            <a:chExt cx="2622671" cy="1348091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90420"/>
              <a:ext cx="2518382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 для сохранения данных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347283"/>
            <a:chOff x="550834" y="663388"/>
            <a:chExt cx="2622671" cy="1347283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190420"/>
              <a:ext cx="2469454" cy="716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22671" cy="1347283"/>
            <a:chOff x="550834" y="663388"/>
            <a:chExt cx="2622671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4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323479"/>
            <a:ext cx="510403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2934119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474" y="2934120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95674B07-1B86-D899-E299-A6575E85EEC9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24DE5072-5F56-8BD2-8882-4CEB90DEED7C}"/>
              </a:ext>
            </a:extLst>
          </p:cNvPr>
          <p:cNvSpPr txBox="1"/>
          <p:nvPr/>
        </p:nvSpPr>
        <p:spPr>
          <a:xfrm>
            <a:off x="400474" y="1323479"/>
            <a:ext cx="63171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12" y="1483897"/>
            <a:ext cx="3518781" cy="3518781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2487320"/>
            <a:ext cx="3304363" cy="1515800"/>
            <a:chOff x="762431" y="2487320"/>
            <a:chExt cx="3304363" cy="1515800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487320"/>
              <a:ext cx="281640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3856210"/>
            <a:ext cx="3559403" cy="1146468"/>
            <a:chOff x="762431" y="3856210"/>
            <a:chExt cx="3304363" cy="1146468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856210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компьютера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632988"/>
            <a:ext cx="3304363" cy="777136"/>
            <a:chOff x="755091" y="4632988"/>
            <a:chExt cx="3304363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8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3264098"/>
            <a:ext cx="3304363" cy="1146468"/>
            <a:chOff x="755091" y="3264098"/>
            <a:chExt cx="3304363" cy="1146468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264098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23953</TotalTime>
  <Words>238</Words>
  <Application>Microsoft Macintosh PowerPoint</Application>
  <PresentationFormat>Widescreen</PresentationFormat>
  <Paragraphs>60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ALS Sector Regular</vt:lpstr>
      <vt:lpstr>Calibri</vt:lpstr>
      <vt:lpstr>Calibri Light</vt:lpstr>
      <vt:lpstr>Arial</vt:lpstr>
      <vt:lpstr>Тема Office</vt:lpstr>
      <vt:lpstr>PowerPoint Presentation</vt:lpstr>
      <vt:lpstr>Цель дипломного проектирования</vt:lpstr>
      <vt:lpstr>Задачи выпускной квалификационной работы</vt:lpstr>
      <vt:lpstr>PowerPoint Presentation</vt:lpstr>
      <vt:lpstr>Структура программы</vt:lpstr>
      <vt:lpstr>Функции</vt:lpstr>
      <vt:lpstr>PowerPoint Presentation</vt:lpstr>
      <vt:lpstr>PowerPoint Presentation</vt:lpstr>
      <vt:lpstr>Достоинства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63</cp:revision>
  <dcterms:created xsi:type="dcterms:W3CDTF">2022-04-18T20:35:07Z</dcterms:created>
  <dcterms:modified xsi:type="dcterms:W3CDTF">2023-06-08T07:36:22Z</dcterms:modified>
  <cp:category/>
</cp:coreProperties>
</file>